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57" d="100"/>
          <a:sy n="57" d="100"/>
        </p:scale>
        <p:origin x="268"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356A7-7FBD-40E2-BE39-AF8C584174D5}" type="datetimeFigureOut">
              <a:rPr lang="en-US" smtClean="0"/>
              <a:t>8/13/2023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14F28-D579-44CC-AA1B-9864BFA8AAE0}" type="slidenum">
              <a:rPr lang="en-US" smtClean="0"/>
              <a:t>‹#›</a:t>
            </a:fld>
            <a:endParaRPr lang="en-US"/>
          </a:p>
        </p:txBody>
      </p:sp>
    </p:spTree>
    <p:extLst>
      <p:ext uri="{BB962C8B-B14F-4D97-AF65-F5344CB8AC3E}">
        <p14:creationId xmlns:p14="http://schemas.microsoft.com/office/powerpoint/2010/main" val="171532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barChart</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Year Range</a:t>
            </a:r>
            <a:endParaRPr dirty="0"/>
          </a:p>
          <a:p>
            <a:r>
              <a:rPr b="0" dirty="0"/>
              <a:t>No alt text provided</a:t>
            </a:r>
            <a:endParaRPr dirty="0"/>
          </a:p>
          <a:p>
            <a:endParaRPr dirty="0"/>
          </a:p>
          <a:p>
            <a:r>
              <a:rPr b="1" dirty="0"/>
              <a:t>Language</a:t>
            </a:r>
            <a:endParaRPr dirty="0"/>
          </a:p>
          <a:p>
            <a:r>
              <a:rPr b="0" dirty="0"/>
              <a:t>No alt text provided</a:t>
            </a:r>
            <a:endParaRPr dirty="0"/>
          </a:p>
          <a:p>
            <a:endParaRPr dirty="0"/>
          </a:p>
          <a:p>
            <a:r>
              <a:rPr b="1" dirty="0"/>
              <a:t>Movie Length</a:t>
            </a:r>
            <a:endParaRPr dirty="0"/>
          </a:p>
          <a:p>
            <a:r>
              <a:rPr b="0" dirty="0"/>
              <a:t>No alt text provided</a:t>
            </a:r>
            <a:endParaRPr dirty="0"/>
          </a:p>
          <a:p>
            <a:endParaRPr dirty="0"/>
          </a:p>
          <a:p>
            <a:r>
              <a:rPr b="1" dirty="0"/>
              <a:t>Rating</a:t>
            </a:r>
            <a:endParaRPr dirty="0"/>
          </a:p>
          <a:p>
            <a:r>
              <a:rPr b="0" dirty="0"/>
              <a:t>No alt text provided</a:t>
            </a:r>
            <a:endParaRPr dirty="0"/>
          </a:p>
          <a:p>
            <a:endParaRPr dirty="0"/>
          </a:p>
          <a:p>
            <a:r>
              <a:rPr b="1" dirty="0"/>
              <a:t>No of Movies by Language</a:t>
            </a:r>
            <a:endParaRPr dirty="0"/>
          </a:p>
          <a:p>
            <a:r>
              <a:rPr b="0" dirty="0"/>
              <a:t>No alt text provided</a:t>
            </a:r>
            <a:endParaRPr dirty="0"/>
          </a:p>
          <a:p>
            <a:endParaRPr dirty="0"/>
          </a:p>
          <a:p>
            <a:r>
              <a:rPr b="1" dirty="0"/>
              <a:t>No of Movies by Age Rating</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efefe</a:t>
            </a:r>
            <a:endParaRPr dirty="0"/>
          </a:p>
          <a:p>
            <a:r>
              <a:rPr b="0" dirty="0"/>
              <a:t>No alt text provided</a:t>
            </a:r>
            <a:endParaRPr dirty="0"/>
          </a:p>
          <a:p>
            <a:endParaRPr dirty="0"/>
          </a:p>
          <a:p>
            <a:r>
              <a:rPr b="1" dirty="0"/>
              <a:t>Average of IMDB Votes by Genre</a:t>
            </a:r>
            <a:endParaRPr dirty="0"/>
          </a:p>
          <a:p>
            <a:r>
              <a:rPr b="0" dirty="0"/>
              <a:t>No alt text provided</a:t>
            </a:r>
            <a:endParaRPr dirty="0"/>
          </a:p>
          <a:p>
            <a:endParaRPr dirty="0"/>
          </a:p>
          <a:p>
            <a:r>
              <a:rPr b="1" dirty="0"/>
              <a:t>No of Movies by Year Category</a:t>
            </a:r>
            <a:endParaRPr dirty="0"/>
          </a:p>
          <a:p>
            <a:r>
              <a:rPr b="0" dirty="0"/>
              <a:t>No alt text provided</a:t>
            </a:r>
            <a:endParaRPr dirty="0"/>
          </a:p>
          <a:p>
            <a:endParaRPr dirty="0"/>
          </a:p>
          <a:p>
            <a:r>
              <a:rPr b="1" dirty="0"/>
              <a:t>Total Movies</a:t>
            </a:r>
            <a:endParaRPr dirty="0"/>
          </a:p>
          <a:p>
            <a:r>
              <a:rPr b="0" dirty="0"/>
              <a:t>No alt text provided</a:t>
            </a:r>
            <a:endParaRPr dirty="0"/>
          </a:p>
          <a:p>
            <a:endParaRPr dirty="0"/>
          </a:p>
          <a:p>
            <a:r>
              <a:rPr b="1" dirty="0"/>
              <a:t>Rating</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No of Movies by Languages</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No of Movies by Category</a:t>
            </a:r>
            <a:endParaRPr dirty="0"/>
          </a:p>
          <a:p>
            <a:r>
              <a:rPr b="0" dirty="0"/>
              <a:t>No alt text provided</a:t>
            </a:r>
            <a:endParaRPr dirty="0"/>
          </a:p>
          <a:p>
            <a:endParaRPr dirty="0"/>
          </a:p>
          <a:p>
            <a:r>
              <a:rPr b="1" dirty="0"/>
              <a:t>No of Movies by Sub Category</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Duration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Year</a:t>
            </a:r>
            <a:endParaRPr dirty="0"/>
          </a:p>
          <a:p>
            <a:r>
              <a:rPr b="0" dirty="0"/>
              <a:t>No alt text provided</a:t>
            </a:r>
            <a:endParaRPr dirty="0"/>
          </a:p>
          <a:p>
            <a:endParaRPr dirty="0"/>
          </a:p>
          <a:p>
            <a:r>
              <a:rPr b="1" dirty="0"/>
              <a:t>heatmapF244EA9EE1F34E828A80CF19B41976F8</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BigDataProject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8/13/2023 5:12:02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8/13/2023 5:09:41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o of Movies by Category ,No of Movies by Sub Category ,tableEx ,slicer ,slicer ,Duration ,image ,tableEx ,Year ,heatmapF244EA9EE1F34E828A80CF19B41976F8.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Netflix</a:t>
            </a:r>
          </a:p>
        </p:txBody>
      </p:sp>
      <p:pic>
        <p:nvPicPr>
          <p:cNvPr id="5" name="Picture 4">
            <a:extLst>
              <a:ext uri="{FF2B5EF4-FFF2-40B4-BE49-F238E27FC236}">
                <a16:creationId xmlns:a16="http://schemas.microsoft.com/office/drawing/2014/main" id="{AA9956D4-0C10-464F-B55C-B34D9DCCC9F8}"/>
              </a:ext>
            </a:extLst>
          </p:cNvPr>
          <p:cNvPicPr>
            <a:picLocks noChangeAspect="1"/>
          </p:cNvPicPr>
          <p:nvPr/>
        </p:nvPicPr>
        <p:blipFill>
          <a:blip r:embed="rId5"/>
          <a:stretch>
            <a:fillRect/>
          </a:stretch>
        </p:blipFill>
        <p:spPr>
          <a:xfrm>
            <a:off x="4587374" y="3384395"/>
            <a:ext cx="7509376" cy="3473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textbo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1,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tableE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ableEx ,textbox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5, 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extbox ,textbox ,textbox ,tableEx ,tableE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Disney 1, 2, 3,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extbox ,tableEx ,textbox ,textbox ,tableEx ,tableEx ,slice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Netflix 1, 2, 3, 4,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card ,card ,Year Range ,Language ,Movie Length ,Rating ,No of Movies by Language ,No of Movies by Age Rating ,image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efefe ,Average of IMDB Votes by Genre ,No of Movies by Year Category ,Total Movies ,Rating ,tableEx ,No of Movies by Language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Disney</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443</Words>
  <Application>Microsoft Office PowerPoint</Application>
  <PresentationFormat>Widescreen</PresentationFormat>
  <Paragraphs>219</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Segoe UI</vt:lpstr>
      <vt:lpstr>Segoe UI Light</vt:lpstr>
      <vt:lpstr>Segoe UI Semibold</vt:lpstr>
      <vt:lpstr>Custom Design</vt:lpstr>
      <vt:lpstr>BigDataProject</vt:lpstr>
      <vt:lpstr>Amazon 1, 2</vt:lpstr>
      <vt:lpstr>Amazon 3</vt:lpstr>
      <vt:lpstr>Amazon 4</vt:lpstr>
      <vt:lpstr>Amazon 5, 6</vt:lpstr>
      <vt:lpstr>Disney 1, 2, 3, 4</vt:lpstr>
      <vt:lpstr>Netflix 1, 2, 3, 4, 5</vt:lpstr>
      <vt:lpstr>Amazon</vt:lpstr>
      <vt:lpstr>Disney</vt:lpstr>
      <vt:lpstr>Netflix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Raghavendra Betageri</cp:lastModifiedBy>
  <cp:revision>5</cp:revision>
  <dcterms:created xsi:type="dcterms:W3CDTF">2016-09-04T11:54:55Z</dcterms:created>
  <dcterms:modified xsi:type="dcterms:W3CDTF">2023-08-13T05:20:40Z</dcterms:modified>
</cp:coreProperties>
</file>